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6"/>
  </p:handoutMasterIdLst>
  <p:sldIdLst>
    <p:sldId id="256" r:id="rId2"/>
    <p:sldId id="280" r:id="rId3"/>
    <p:sldId id="278" r:id="rId4"/>
    <p:sldId id="287" r:id="rId5"/>
    <p:sldId id="268" r:id="rId6"/>
    <p:sldId id="276" r:id="rId7"/>
    <p:sldId id="269" r:id="rId8"/>
    <p:sldId id="270" r:id="rId9"/>
    <p:sldId id="271" r:id="rId10"/>
    <p:sldId id="258" r:id="rId11"/>
    <p:sldId id="275" r:id="rId12"/>
    <p:sldId id="257" r:id="rId13"/>
    <p:sldId id="273" r:id="rId14"/>
    <p:sldId id="274" r:id="rId15"/>
    <p:sldId id="259" r:id="rId16"/>
    <p:sldId id="260" r:id="rId17"/>
    <p:sldId id="262" r:id="rId18"/>
    <p:sldId id="263" r:id="rId19"/>
    <p:sldId id="279" r:id="rId20"/>
    <p:sldId id="285" r:id="rId21"/>
    <p:sldId id="281" r:id="rId22"/>
    <p:sldId id="283" r:id="rId23"/>
    <p:sldId id="284" r:id="rId24"/>
    <p:sldId id="286" r:id="rId2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/>
          <a:lstStyle>
            <a:lvl1pPr algn="r">
              <a:defRPr sz="1200"/>
            </a:lvl1pPr>
          </a:lstStyle>
          <a:p>
            <a:fld id="{B8405340-001B-40EA-AC0B-C1BCBDC7D894}" type="datetimeFigureOut">
              <a:rPr lang="en-US" smtClean="0"/>
              <a:t>8/9/2019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3932" tIns="46966" rIns="93932" bIns="46966" rtlCol="0" anchor="b"/>
          <a:lstStyle>
            <a:lvl1pPr algn="r">
              <a:defRPr sz="1200"/>
            </a:lvl1pPr>
          </a:lstStyle>
          <a:p>
            <a:fld id="{0B4C78A8-6693-4646-AF07-89D0EEA2F8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09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9692-D830-476A-9349-03DF5364603D}" type="datetimeFigureOut">
              <a:rPr lang="en-US" smtClean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EB35-58C4-411E-B266-D30D50ABEF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9692-D830-476A-9349-03DF5364603D}" type="datetimeFigureOut">
              <a:rPr lang="en-US" smtClean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EB35-58C4-411E-B266-D30D50ABEF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9692-D830-476A-9349-03DF5364603D}" type="datetimeFigureOut">
              <a:rPr lang="en-US" smtClean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EB35-58C4-411E-B266-D30D50ABEF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9692-D830-476A-9349-03DF5364603D}" type="datetimeFigureOut">
              <a:rPr lang="en-US" smtClean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EB35-58C4-411E-B266-D30D50ABEF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9692-D830-476A-9349-03DF5364603D}" type="datetimeFigureOut">
              <a:rPr lang="en-US" smtClean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EB35-58C4-411E-B266-D30D50ABEF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9692-D830-476A-9349-03DF5364603D}" type="datetimeFigureOut">
              <a:rPr lang="en-US" smtClean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EB35-58C4-411E-B266-D30D50ABEF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9692-D830-476A-9349-03DF5364603D}" type="datetimeFigureOut">
              <a:rPr lang="en-US" smtClean="0"/>
              <a:t>8/9/2019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EB35-58C4-411E-B266-D30D50ABEF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9692-D830-476A-9349-03DF5364603D}" type="datetimeFigureOut">
              <a:rPr lang="en-US" smtClean="0"/>
              <a:t>8/9/2019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EB35-58C4-411E-B266-D30D50ABEF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9692-D830-476A-9349-03DF5364603D}" type="datetimeFigureOut">
              <a:rPr lang="en-US" smtClean="0"/>
              <a:t>8/9/2019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EB35-58C4-411E-B266-D30D50ABEF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9692-D830-476A-9349-03DF5364603D}" type="datetimeFigureOut">
              <a:rPr lang="en-US" smtClean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EB35-58C4-411E-B266-D30D50ABEF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9692-D830-476A-9349-03DF5364603D}" type="datetimeFigureOut">
              <a:rPr lang="en-US" smtClean="0"/>
              <a:t>8/9/2019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EB35-58C4-411E-B266-D30D50ABEF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609692-D830-476A-9349-03DF5364603D}" type="datetimeFigureOut">
              <a:rPr lang="en-US" smtClean="0"/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C5EB35-58C4-411E-B266-D30D50ABEF2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otarycc@swbell.net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rotarycc@swbell.net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mmcqueen2@delmar.edu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9" r="30898"/>
          <a:stretch/>
        </p:blipFill>
        <p:spPr>
          <a:xfrm>
            <a:off x="600256" y="1142472"/>
            <a:ext cx="2194560" cy="3277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r="9677"/>
          <a:stretch/>
        </p:blipFill>
        <p:spPr>
          <a:xfrm>
            <a:off x="5791200" y="1066272"/>
            <a:ext cx="2773306" cy="3256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 t="11578" r="15789" b="4213"/>
          <a:stretch/>
        </p:blipFill>
        <p:spPr>
          <a:xfrm>
            <a:off x="2743200" y="533400"/>
            <a:ext cx="3124200" cy="2840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95" y="4302211"/>
            <a:ext cx="9229587" cy="2272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43" y="3360200"/>
            <a:ext cx="4572557" cy="102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3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3429000" cy="60198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“My weekend at RYLA was by far the best weekend of my life. I met so many new people, and learned so many new things about leadership and about myself. RYLA has changed my life.” </a:t>
            </a:r>
            <a:br>
              <a:rPr lang="en-US" b="0" dirty="0"/>
            </a:br>
            <a:br>
              <a:rPr lang="en-US" b="0" dirty="0"/>
            </a:br>
            <a:r>
              <a:rPr lang="en-US" sz="2400" b="0" dirty="0"/>
              <a:t>– Camper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13" y="731838"/>
            <a:ext cx="4249834" cy="5668962"/>
          </a:xfrm>
        </p:spPr>
      </p:pic>
    </p:spTree>
    <p:extLst>
      <p:ext uri="{BB962C8B-B14F-4D97-AF65-F5344CB8AC3E}">
        <p14:creationId xmlns:p14="http://schemas.microsoft.com/office/powerpoint/2010/main" val="142638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3657600"/>
            <a:ext cx="7162801" cy="2743200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“I’ve experienced so much in such a small amount of time, that I am stunned. I’ve attended 3 leadership camps and this was the best camp EVER! Honestly and from the bottom of my heart, no other experience compares to RYLA.” </a:t>
            </a:r>
            <a:r>
              <a:rPr lang="en-US" sz="2400" b="0" dirty="0"/>
              <a:t>– Camper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6" y="445429"/>
            <a:ext cx="7066086" cy="32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4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3352799" cy="4611293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“The Labyrinth was such an amazing experience. It makes you think about what really matters to you and what you shouldn’t worry about.”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Camper</a:t>
            </a:r>
            <a:endParaRPr lang="en-US" sz="2400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33400"/>
            <a:ext cx="4322960" cy="5763947"/>
          </a:xfrm>
        </p:spPr>
      </p:pic>
    </p:spTree>
    <p:extLst>
      <p:ext uri="{BB962C8B-B14F-4D97-AF65-F5344CB8AC3E}">
        <p14:creationId xmlns:p14="http://schemas.microsoft.com/office/powerpoint/2010/main" val="1000024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609600"/>
            <a:ext cx="8229600" cy="1676400"/>
          </a:xfrm>
        </p:spPr>
        <p:txBody>
          <a:bodyPr>
            <a:normAutofit/>
          </a:bodyPr>
          <a:lstStyle/>
          <a:p>
            <a:r>
              <a:rPr lang="en-US" sz="2800" dirty="0"/>
              <a:t>“Never have I met so many people in my life that I want to stay friends with forever and I hope I get to go back next year!” -- Camper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6073775" cy="4556848"/>
          </a:xfrm>
        </p:spPr>
      </p:pic>
    </p:spTree>
    <p:extLst>
      <p:ext uri="{BB962C8B-B14F-4D97-AF65-F5344CB8AC3E}">
        <p14:creationId xmlns:p14="http://schemas.microsoft.com/office/powerpoint/2010/main" val="100822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864577"/>
            <a:ext cx="3581400" cy="5410200"/>
          </a:xfrm>
        </p:spPr>
        <p:txBody>
          <a:bodyPr>
            <a:normAutofit/>
          </a:bodyPr>
          <a:lstStyle/>
          <a:p>
            <a:r>
              <a:rPr lang="en-US" sz="2800" dirty="0"/>
              <a:t>“Coming into contact with myself face to face was pretty scary, but it helped me mentally and physically. Everybody deserves a chance to feel like they are worth something and that’s exactly what RYLA gave me.” – Camper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6" y="876300"/>
            <a:ext cx="4814274" cy="5257800"/>
          </a:xfrm>
        </p:spPr>
      </p:pic>
    </p:spTree>
    <p:extLst>
      <p:ext uri="{BB962C8B-B14F-4D97-AF65-F5344CB8AC3E}">
        <p14:creationId xmlns:p14="http://schemas.microsoft.com/office/powerpoint/2010/main" val="1818219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609600" y="5334000"/>
            <a:ext cx="8306844" cy="1143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en-US" sz="2800" dirty="0"/>
              <a:t>“My daughter Taylor attended your conference this past weekend…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543800" cy="4252130"/>
          </a:xfrm>
        </p:spPr>
      </p:pic>
    </p:spTree>
    <p:extLst>
      <p:ext uri="{BB962C8B-B14F-4D97-AF65-F5344CB8AC3E}">
        <p14:creationId xmlns:p14="http://schemas.microsoft.com/office/powerpoint/2010/main" val="389080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33400"/>
            <a:ext cx="8306844" cy="129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“Her first comment to me as she got off the bus was, </a:t>
            </a:r>
            <a:r>
              <a:rPr lang="en-US" sz="2800" i="1" dirty="0"/>
              <a:t>“That was the greatest experience of my life.”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22189" y="55626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/>
              <a:t>Needless to say, I was taken aback for a moment...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0908"/>
            <a:ext cx="5715000" cy="381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6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609600"/>
            <a:ext cx="8153400" cy="15849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/>
              <a:t>“She had never had opportunities to reflect on the past/present while systematically and purposefully planning for the future.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42993" y="2061210"/>
            <a:ext cx="1884484" cy="300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800" dirty="0"/>
              <a:t>She absolutely loved this retreat.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5" y="2061210"/>
            <a:ext cx="6260628" cy="43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05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624840"/>
            <a:ext cx="8001000" cy="14325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/>
              <a:t>“I just wanted to … say </a:t>
            </a:r>
            <a:r>
              <a:rPr lang="en-US" sz="3200" b="1" dirty="0"/>
              <a:t>THANK YOU </a:t>
            </a:r>
            <a:r>
              <a:rPr lang="en-US" sz="2800" dirty="0"/>
              <a:t>to you, your staff, and your organization for creating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1515762"/>
            <a:ext cx="32004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en-US" sz="2800" dirty="0"/>
              <a:t>such a meaningful, insightful and focused youth leadership experience.”</a:t>
            </a:r>
          </a:p>
          <a:p>
            <a:pPr marL="45720" indent="0">
              <a:buFont typeface="Georgia" pitchFamily="18" charset="0"/>
              <a:buNone/>
            </a:pPr>
            <a:endParaRPr lang="en-US" sz="2000" dirty="0"/>
          </a:p>
          <a:p>
            <a:pPr marL="45720" indent="0">
              <a:buFont typeface="Georgia" pitchFamily="18" charset="0"/>
              <a:buNone/>
            </a:pPr>
            <a:r>
              <a:rPr lang="en-US" sz="2000" dirty="0"/>
              <a:t>Mr. John Gray, Principal </a:t>
            </a:r>
          </a:p>
          <a:p>
            <a:pPr marL="45720" indent="0">
              <a:buFont typeface="Georgia" pitchFamily="18" charset="0"/>
              <a:buNone/>
            </a:pPr>
            <a:r>
              <a:rPr lang="en-US" sz="2000" dirty="0"/>
              <a:t>Jo Nelson Middle School</a:t>
            </a:r>
          </a:p>
          <a:p>
            <a:pPr marL="45720" indent="0">
              <a:buFont typeface="Georgia" pitchFamily="18" charset="0"/>
              <a:buNone/>
            </a:pPr>
            <a:r>
              <a:rPr lang="en-US" sz="2000" dirty="0"/>
              <a:t>Santa Rosa, Texas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645747"/>
            <a:ext cx="4964723" cy="47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0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4676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RYLA: Empowering our Youth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5029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An experiential leadership camp to empower youth to believe in themselves and give back to their communities.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1" y="1219200"/>
            <a:ext cx="7926901" cy="3810000"/>
          </a:xfrm>
        </p:spPr>
      </p:pic>
    </p:spTree>
    <p:extLst>
      <p:ext uri="{BB962C8B-B14F-4D97-AF65-F5344CB8AC3E}">
        <p14:creationId xmlns:p14="http://schemas.microsoft.com/office/powerpoint/2010/main" val="99338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295400"/>
            <a:ext cx="74676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156 Campers (maximum accepted)</a:t>
            </a:r>
          </a:p>
          <a:p>
            <a:r>
              <a:rPr lang="en-US" sz="2400" dirty="0"/>
              <a:t>40 Trailblazers (2</a:t>
            </a:r>
            <a:r>
              <a:rPr lang="en-US" sz="2400" baseline="30000" dirty="0"/>
              <a:t>nd</a:t>
            </a:r>
            <a:r>
              <a:rPr lang="en-US" sz="2400" dirty="0"/>
              <a:t> year campers)</a:t>
            </a:r>
          </a:p>
          <a:p>
            <a:r>
              <a:rPr lang="en-US" sz="2400" dirty="0"/>
              <a:t>15 Jr Counselor 1 (must complete service project)</a:t>
            </a:r>
          </a:p>
          <a:p>
            <a:r>
              <a:rPr lang="en-US" sz="2400" dirty="0"/>
              <a:t>12 Jr Counselor 2</a:t>
            </a:r>
          </a:p>
          <a:p>
            <a:r>
              <a:rPr lang="en-US" sz="2400" dirty="0"/>
              <a:t>12 Sr Counselors</a:t>
            </a:r>
          </a:p>
          <a:p>
            <a:r>
              <a:rPr lang="en-US" sz="2400" dirty="0"/>
              <a:t>16 Youth leadership staff</a:t>
            </a:r>
            <a:endParaRPr lang="en-US" sz="2000" dirty="0"/>
          </a:p>
          <a:p>
            <a:pPr marL="45720" indent="0">
              <a:buFont typeface="Georgia" pitchFamily="18" charset="0"/>
              <a:buNone/>
            </a:pPr>
            <a:endParaRPr lang="en-US" sz="2800" dirty="0"/>
          </a:p>
          <a:p>
            <a:pPr marL="45720" indent="0">
              <a:buFont typeface="Georgia" pitchFamily="18" charset="0"/>
              <a:buNone/>
            </a:pPr>
            <a:r>
              <a:rPr lang="en-US" sz="2800" dirty="0"/>
              <a:t> 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33400" y="685800"/>
            <a:ext cx="4876800" cy="9236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600" b="1" dirty="0"/>
              <a:t>RYLA by the numbers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508"/>
            <a:ext cx="9144000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8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541751" y="5334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b="1" dirty="0"/>
              <a:t>RYLA 2020: Jan. 31-Feb. 2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70875" y="13716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800" dirty="0"/>
              <a:t>Campers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65" y="1943100"/>
            <a:ext cx="80688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in for campers: 	10:30-11:30 AM, Friday, January 31,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Camp starts:		11:15 AM, Friday, January 31,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Closing ceremonies: 	10:00-11:00 AM, Sunday, February 2,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Dorm check out:	11:30 AM, Sunday, February 2,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may need to be excused from school for the full day on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Contact the Rotary Club of Corpus Christi at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rotarycc@swbell.net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or 361-882-8672 for school excuse letters if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Start/end time will affect bus schedules from the Valley and Laredo, please plan accordingly		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23275" y="34671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dirty="0"/>
              <a:t>Special Notices</a:t>
            </a:r>
          </a:p>
        </p:txBody>
      </p:sp>
    </p:spTree>
    <p:extLst>
      <p:ext uri="{BB962C8B-B14F-4D97-AF65-F5344CB8AC3E}">
        <p14:creationId xmlns:p14="http://schemas.microsoft.com/office/powerpoint/2010/main" val="411960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541751" y="5334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b="1" dirty="0"/>
              <a:t>RYLA 2020: Jan. 31-Feb. 2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70875" y="13716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dirty="0"/>
              <a:t>Applications Deadlines and Fees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65" y="1943100"/>
            <a:ext cx="8214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Application &amp; Payment received by 11/27/19			$300/camper</a:t>
            </a:r>
          </a:p>
          <a:p>
            <a:r>
              <a:rPr lang="en-US" sz="1600" dirty="0"/>
              <a:t>Application &amp; Payment received between 11/28/19 and 1/10/20	$325/camper</a:t>
            </a:r>
          </a:p>
          <a:p>
            <a:r>
              <a:rPr lang="en-US" sz="1600" dirty="0"/>
              <a:t>Alternate Applications must be received by 1/10/20		N/A	</a:t>
            </a:r>
          </a:p>
          <a:p>
            <a:r>
              <a:rPr lang="en-US" sz="1600" dirty="0"/>
              <a:t>Trailblazer sponsorship (optional) must be received by 12/9/19	$300/Trailblazer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276" y="3733800"/>
            <a:ext cx="817897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RYLA camper registration is capped at 156; get your campers registered AND paid as early as possible to reserve their spot.  It is highly suggested that no more than 4 campers per school attend to create diversity throughout the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Applications that are INCOMPLETE or NON-PAID as of 1/10/20 will not be accepted and those campers cannot be placed in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invoice will be sent – this schedule is your chart for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Applications should be scanned and emailed to </a:t>
            </a:r>
            <a:r>
              <a:rPr lang="en-US" sz="1600" dirty="0">
                <a:hlinkClick r:id="rId2"/>
              </a:rPr>
              <a:t>rotarycc@swbell.net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Fees should be mailed to Rotary Club of Corpus Christi, 921 Chaparral, Ste. 210, Corpus Christi, TX 78401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Once RYLA applications are at capacity, applicants accepted will be considered alternates waiting to be assigned teams as spaces open up</a:t>
            </a:r>
          </a:p>
          <a:p>
            <a:r>
              <a:rPr lang="en-US" dirty="0"/>
              <a:t>		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23275" y="32004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dirty="0"/>
              <a:t>Special Notices</a:t>
            </a:r>
          </a:p>
        </p:txBody>
      </p:sp>
    </p:spTree>
    <p:extLst>
      <p:ext uri="{BB962C8B-B14F-4D97-AF65-F5344CB8AC3E}">
        <p14:creationId xmlns:p14="http://schemas.microsoft.com/office/powerpoint/2010/main" val="3542629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541751" y="5334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b="1" dirty="0"/>
              <a:t>RYLA 2020: Jan. 31-Feb. 2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70875" y="13716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dirty="0"/>
              <a:t>Alternates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65" y="1828800"/>
            <a:ext cx="80688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fees are due for Alternate application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Alternate applications must be in the RYLA Office (Rotary Club of Corpus Christi) by 1/10/20 to be considered as viable Alternate Campers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Alternate applications must be in RYLA office at time of substitution request as the program cannot wait for additional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Alternate substitutions will be made after 1/20/20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While not guaranteed, many past Alternates were able to attend RYLA under sponsorship of some Club	</a:t>
            </a:r>
          </a:p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626" y="4724400"/>
            <a:ext cx="8068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Registrations can be cancelled with 100% refund through 1/10/20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refunds for cancellations after that date or for no shows at camp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Fees can be applied to an Alternate applicant.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Alternate applications from other clubs can be used if no Alternate applications were submitted by your club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23275" y="42291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dirty="0"/>
              <a:t>Cancelations/Refunds</a:t>
            </a:r>
          </a:p>
        </p:txBody>
      </p:sp>
    </p:spTree>
    <p:extLst>
      <p:ext uri="{BB962C8B-B14F-4D97-AF65-F5344CB8AC3E}">
        <p14:creationId xmlns:p14="http://schemas.microsoft.com/office/powerpoint/2010/main" val="217913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541751" y="5334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b="1" dirty="0"/>
              <a:t>RYLA 2020: Jan. 31-Feb. 2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70875" y="13716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400" dirty="0"/>
              <a:t>Trailblazers</a:t>
            </a:r>
            <a:r>
              <a:rPr lang="en-US" sz="2800" dirty="0"/>
              <a:t> = $300 fee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65" y="1943100"/>
            <a:ext cx="80688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Student’s are currently responsible for their Trailblazer $300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Student’s may pay directly, raise funds or seek sponsors for their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Club sponsorship of Trailblazers is optional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Clubs choose to sponsor a Trailblazer, the final payment date is December 9, 2019. After that date, the Trailblazer is dropped from the roster if their fee is unpaid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separate “invitation only” application for Trailblazers.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Trailblazer applications are </a:t>
            </a:r>
            <a:r>
              <a:rPr lang="en-US"/>
              <a:t>due 11/27/19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Trailblazers must have attended RYLA as a camper.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Trailblazer information, contact Mary McQueen,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mmcqueen2@delmar.edu</a:t>
            </a:r>
            <a:r>
              <a:rPr lang="en-US" dirty="0"/>
              <a:t>, 361-815-1157.</a:t>
            </a:r>
          </a:p>
          <a:p>
            <a:endParaRPr lang="en-US" dirty="0"/>
          </a:p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3458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541751" y="5334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b="1" dirty="0"/>
              <a:t>RYLA 2020: Jan. 31-Feb.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65" y="1943100"/>
            <a:ext cx="21868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year will be RYLA’s 25</a:t>
            </a:r>
            <a:r>
              <a:rPr lang="en-US" sz="2400" baseline="30000" dirty="0"/>
              <a:t>th</a:t>
            </a:r>
            <a:r>
              <a:rPr lang="en-US" sz="2400" dirty="0"/>
              <a:t> Anniversary. We hope to see your sponsored campers at RYLA 2020! </a:t>
            </a:r>
          </a:p>
          <a:p>
            <a:r>
              <a:rPr lang="en-US" dirty="0"/>
              <a:t>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0"/>
            <a:ext cx="5646761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5257800" cy="80129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RYLA focuses 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715000"/>
            <a:ext cx="75438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Communication styles and personality profiles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28471"/>
            <a:ext cx="6379368" cy="41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6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 txBox="1">
            <a:spLocks/>
          </p:cNvSpPr>
          <p:nvPr/>
        </p:nvSpPr>
        <p:spPr>
          <a:xfrm>
            <a:off x="1457194" y="5864441"/>
            <a:ext cx="6162804" cy="8411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800" dirty="0"/>
              <a:t>Experiential 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1" y="533400"/>
            <a:ext cx="7656729" cy="51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19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304800" y="228600"/>
            <a:ext cx="8458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dirty="0"/>
              <a:t>Critical thinking skills and team decision making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6" y="990600"/>
            <a:ext cx="7240448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2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914400"/>
            <a:ext cx="2362200" cy="525780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Emphasizing positive character traits like Trust And Support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76" y="533400"/>
            <a:ext cx="6019801" cy="5791200"/>
          </a:xfrm>
        </p:spPr>
      </p:pic>
    </p:spTree>
    <p:extLst>
      <p:ext uri="{BB962C8B-B14F-4D97-AF65-F5344CB8AC3E}">
        <p14:creationId xmlns:p14="http://schemas.microsoft.com/office/powerpoint/2010/main" val="158175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304800" y="228600"/>
            <a:ext cx="8065129" cy="685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en-US" sz="2800" dirty="0"/>
              <a:t>Creativity, problem solving and active 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807844" cy="518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1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81000"/>
            <a:ext cx="4762500" cy="6350000"/>
          </a:xfr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5562600" y="2133600"/>
            <a:ext cx="2133600" cy="21395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dirty="0"/>
              <a:t>Time for reflection and sharing</a:t>
            </a:r>
          </a:p>
        </p:txBody>
      </p:sp>
    </p:spTree>
    <p:extLst>
      <p:ext uri="{BB962C8B-B14F-4D97-AF65-F5344CB8AC3E}">
        <p14:creationId xmlns:p14="http://schemas.microsoft.com/office/powerpoint/2010/main" val="357306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1219200" y="5572288"/>
            <a:ext cx="6096000" cy="10697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2800" dirty="0"/>
              <a:t>High impact: In their own words…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68666" cy="3505200"/>
          </a:xfrm>
        </p:spPr>
      </p:pic>
    </p:spTree>
    <p:extLst>
      <p:ext uri="{BB962C8B-B14F-4D97-AF65-F5344CB8AC3E}">
        <p14:creationId xmlns:p14="http://schemas.microsoft.com/office/powerpoint/2010/main" val="174462112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1601</TotalTime>
  <Words>869</Words>
  <Application>Microsoft Office PowerPoint</Application>
  <PresentationFormat>On-screen Show (4:3)</PresentationFormat>
  <Paragraphs>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Georgia</vt:lpstr>
      <vt:lpstr>Trebuchet MS</vt:lpstr>
      <vt:lpstr>Slipstream</vt:lpstr>
      <vt:lpstr>PowerPoint Presentation</vt:lpstr>
      <vt:lpstr>PowerPoint Presentation</vt:lpstr>
      <vt:lpstr>RYLA focuses 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“My weekend at RYLA was by far the best weekend of my life. I met so many new people, and learned so many new things about leadership and about myself. RYLA has changed my life.”   – Camper</vt:lpstr>
      <vt:lpstr>“I’ve experienced so much in such a small amount of time, that I am stunned. I’ve attended 3 leadership camps and this was the best camp EVER! Honestly and from the bottom of my heart, no other experience compares to RYLA.” – Camper</vt:lpstr>
      <vt:lpstr>“The Labyrinth was such an amazing experience. It makes you think about what really matters to you and what you shouldn’t worry about.”  Camper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RYLA: Empowering our Youth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DMC</dc:creator>
  <cp:lastModifiedBy>LYSA CHAPMAN</cp:lastModifiedBy>
  <cp:revision>90</cp:revision>
  <cp:lastPrinted>2015-05-15T17:37:44Z</cp:lastPrinted>
  <dcterms:created xsi:type="dcterms:W3CDTF">2014-05-01T16:18:15Z</dcterms:created>
  <dcterms:modified xsi:type="dcterms:W3CDTF">2019-08-09T14:51:45Z</dcterms:modified>
</cp:coreProperties>
</file>